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ec52c7e8d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4ec4287640f.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4ec46ba36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4ec6b6add9e.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4ec34fbe72a.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4ec605919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4ec57984cfb.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ec4fe61faa.png"/><Relationship Id="rId3" Type="http://schemas.openxmlformats.org/officeDocument/2006/relationships/image" Target="../media/file4ecd28fa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ec7d6ed086.png"/><Relationship Id="rId3" Type="http://schemas.openxmlformats.org/officeDocument/2006/relationships/image" Target="../media/file4ec763c4dbf.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ec7114733d.png"/><Relationship Id="rId3" Type="http://schemas.openxmlformats.org/officeDocument/2006/relationships/image" Target="../media/file4ec7599e3ca.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ec4a3a1f17.png"/><Relationship Id="rId3" Type="http://schemas.openxmlformats.org/officeDocument/2006/relationships/image" Target="../media/file4ec2dcf45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ec2bff9e4.png"/><Relationship Id="rId3" Type="http://schemas.openxmlformats.org/officeDocument/2006/relationships/image" Target="../media/file4ec9aee9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ec3a4c811a.png"/><Relationship Id="rId3" Type="http://schemas.openxmlformats.org/officeDocument/2006/relationships/image" Target="../media/file4ec74afefdc.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ec4aac905d.png"/><Relationship Id="rId3" Type="http://schemas.openxmlformats.org/officeDocument/2006/relationships/image" Target="../media/file4ec739eff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ec6cb9867c.png"/><Relationship Id="rId3" Type="http://schemas.openxmlformats.org/officeDocument/2006/relationships/image" Target="../media/file4ec82c6ea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ec1a320d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ec4c009cb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ec3c3014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ec788b950f.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ec13e7499d.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ec3591eca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ec7f4617d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10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10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lowest 10% of local authorities.</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1,053,330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1,871.4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93,146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1,014.6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10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10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05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138,005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12,235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10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10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752.9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1,012.4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888.6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838.4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93,146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1,014.6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1,053,330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1,871.4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10 November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10 November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05 November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209th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138,005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12,235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10 November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135 triages made. This is an increase of 13 triages compared to the previous day (122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09 November there were 777 triages to NHS Pathways for COVID-19, this is an average of 111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November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November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2020-11-10T19:36:46Z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